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1" r:id="rId5"/>
    <p:sldId id="272" r:id="rId6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78F0D-A53C-49E3-B193-C42A142649C4}" type="datetime1">
              <a:rPr lang="de-DE" smtClean="0"/>
              <a:t>15.12.2021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2A2551-A97A-41BA-8506-864E9B1B7F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41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F788-86B5-4F98-81EF-9DFC5A2DBB9E}" type="datetime1">
              <a:rPr lang="de-DE" smtClean="0"/>
              <a:pPr/>
              <a:t>15.12.2021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8EA56-9E57-4CE6-BE55-CAC1FDCAA019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025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2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12F8C5-F61C-4DB4-AF34-7770B6779BE9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77EE8A-1442-4E31-8A4C-84A12EEDA9FB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6" name="Gerader Verbinde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8CCB1-F22A-486E-A22B-0FB85D4BC10C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932395-DE29-46E6-9F7A-1974690F7A2C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33" name="Gerader Verbinde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D0181F-3ABB-4468-B617-08EB8480F8C2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8BD5FA-CC90-40AA-A14A-7E6F18210DA4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35" name="Gerader Verbinde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EB3DEA-9A4D-425F-99B1-1FC096835C82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9" name="Gerader Verbinde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A31CB-0723-4ABC-A4B9-1D3EBF66739A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EC913-46BA-46E0-B7B2-B3E89A78E4BE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1B7CB-8792-4493-9A87-DB425631DFE0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ec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ec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2DD986B-C7F2-45A1-81C5-7CF9C8FADA72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31" name="Gerader Verbinde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015732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C7741D-3644-43E9-951C-F1E11AC78FD6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5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Nahaufnahme einer Blume">
            <a:extLst>
              <a:ext uri="{FF2B5EF4-FFF2-40B4-BE49-F238E27FC236}">
                <a16:creationId xmlns:a16="http://schemas.microsoft.com/office/drawing/2014/main" id="{F0D265DC-2623-44DB-8FE1-DB41A2D5D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102"/>
          <a:stretch/>
        </p:blipFill>
        <p:spPr>
          <a:xfrm>
            <a:off x="0" y="10"/>
            <a:ext cx="12191695" cy="685799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0F4085-7B99-4890-84CA-8B28482C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854" y="3153161"/>
            <a:ext cx="7537604" cy="1252601"/>
          </a:xfrm>
        </p:spPr>
        <p:txBody>
          <a:bodyPr rtlCol="0">
            <a:normAutofit fontScale="90000"/>
          </a:bodyPr>
          <a:lstStyle/>
          <a:p>
            <a:r>
              <a:rPr lang="de-DE" sz="4400" dirty="0">
                <a:solidFill>
                  <a:srgbClr val="FFFFFE"/>
                </a:solidFill>
              </a:rPr>
              <a:t>Dankbarkeit Affirmationen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6AFED8D9-CFCB-454D-A2A6-7F299E2D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 rtlCol="0">
            <a:normAutofit/>
          </a:bodyPr>
          <a:lstStyle/>
          <a:p>
            <a:pPr rtl="0"/>
            <a:r>
              <a:rPr lang="de-DE" sz="1600" dirty="0">
                <a:solidFill>
                  <a:srgbClr val="FFFFFE"/>
                </a:solidFill>
              </a:rPr>
              <a:t>Granit Namani</a:t>
            </a:r>
          </a:p>
        </p:txBody>
      </p:sp>
    </p:spTree>
    <p:extLst>
      <p:ext uri="{BB962C8B-B14F-4D97-AF65-F5344CB8AC3E}">
        <p14:creationId xmlns:p14="http://schemas.microsoft.com/office/powerpoint/2010/main" val="38372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13246-8090-48D1-A8B3-6C142A06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00B050"/>
                </a:solidFill>
              </a:rPr>
              <a:t>10 Dankbarkeit-Affirmationen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47D61A-ED8E-4F03-B15E-A6191FD6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4" y="1853754"/>
            <a:ext cx="10673114" cy="4199727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Mein Tag beginnt und endet mit Dankbarkeit</a:t>
            </a:r>
          </a:p>
          <a:p>
            <a:r>
              <a:rPr lang="de-DE" dirty="0"/>
              <a:t>Mein Geist ist friedlich und mein Herz ist dankbar</a:t>
            </a:r>
          </a:p>
          <a:p>
            <a:r>
              <a:rPr lang="de-DE" dirty="0"/>
              <a:t>Ich erfahre Dankbarkeit auf einer tieferen Ebene</a:t>
            </a:r>
          </a:p>
          <a:p>
            <a:r>
              <a:rPr lang="de-DE" dirty="0"/>
              <a:t>Ich bin sehr dankbar für all die Liebe in meinem Leben</a:t>
            </a:r>
          </a:p>
          <a:p>
            <a:r>
              <a:rPr lang="de-DE" dirty="0"/>
              <a:t>Ich bin dankbar, dass ich jetzt glücklich und lebendig bin. Glücklich zu leben ist mein natürlicher zustand</a:t>
            </a:r>
          </a:p>
          <a:p>
            <a:r>
              <a:rPr lang="de-DE" dirty="0"/>
              <a:t>Ich bin dankbar für meinen gesunden Körper</a:t>
            </a:r>
          </a:p>
          <a:p>
            <a:r>
              <a:rPr lang="de-DE" dirty="0"/>
              <a:t>Ich bin dankbar für meine Freiheit</a:t>
            </a:r>
          </a:p>
          <a:p>
            <a:r>
              <a:rPr lang="de-DE" dirty="0"/>
              <a:t>Ich bin dankbar für meine Familie und Freunde</a:t>
            </a:r>
          </a:p>
          <a:p>
            <a:r>
              <a:rPr lang="de-DE" dirty="0"/>
              <a:t>Ich bin dankbar für ein warmes Zuhause</a:t>
            </a:r>
          </a:p>
          <a:p>
            <a:r>
              <a:rPr lang="de-DE" dirty="0"/>
              <a:t>Ich bin dankbar für die Herausforderungen in meinem Leben, die mir geholfen haben, zu Wachsen und zu werden</a:t>
            </a:r>
            <a:r>
              <a:rPr lang="de-DE"/>
              <a:t>, wer ich bin.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24936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049_TF12191297.potx" id="{B0E14A41-B1B0-46E2-907C-D7332913DFA2}" vid="{C39F1189-D001-487D-B54B-1CB2C0ECE9C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4705B-9857-466E-B7C0-E9A49FB9FE6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6810D84-4527-4F58-9012-70F97B4A7D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F5362-41A1-4270-9F69-10BBA654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„Katalog“</Template>
  <TotalTime>0</TotalTime>
  <Words>113</Words>
  <Application>Microsoft Office PowerPoint</Application>
  <PresentationFormat>Breitbild</PresentationFormat>
  <Paragraphs>14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Galerie</vt:lpstr>
      <vt:lpstr>Dankbarkeit Affirmationen</vt:lpstr>
      <vt:lpstr>10 Dankbarkeit-Affirmationen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 Affirmationen</dc:title>
  <dc:creator>Granit Namani</dc:creator>
  <cp:lastModifiedBy>Granit Namani</cp:lastModifiedBy>
  <cp:revision>2</cp:revision>
  <dcterms:created xsi:type="dcterms:W3CDTF">2021-12-15T12:18:48Z</dcterms:created>
  <dcterms:modified xsi:type="dcterms:W3CDTF">2021-12-15T12:34:44Z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